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69" r:id="rId3"/>
    <p:sldMasterId id="2147483672" r:id="rId4"/>
    <p:sldMasterId id="2147483704" r:id="rId5"/>
    <p:sldMasterId id="2147483707" r:id="rId6"/>
    <p:sldMasterId id="2147483712" r:id="rId7"/>
  </p:sldMasterIdLst>
  <p:notesMasterIdLst>
    <p:notesMasterId r:id="rId12"/>
  </p:notesMasterIdLst>
  <p:sldIdLst>
    <p:sldId id="522" r:id="rId8"/>
    <p:sldId id="523" r:id="rId9"/>
    <p:sldId id="524" r:id="rId10"/>
    <p:sldId id="525" r:id="rId11"/>
  </p:sldIdLst>
  <p:sldSz cx="9144000" cy="6858000" type="screen4x3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778"/>
    <a:srgbClr val="CA1D1F"/>
    <a:srgbClr val="C90D10"/>
    <a:srgbClr val="230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4" autoAdjust="0"/>
  </p:normalViewPr>
  <p:slideViewPr>
    <p:cSldViewPr>
      <p:cViewPr varScale="1">
        <p:scale>
          <a:sx n="123" d="100"/>
          <a:sy n="123" d="100"/>
        </p:scale>
        <p:origin x="5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6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3858BDB-086A-4608-8837-65A51DD29628}" type="datetimeFigureOut">
              <a:rPr lang="de-AT" smtClean="0"/>
              <a:t>14.06.2022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6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40B31CF-1445-4348-9FF3-44F11CF9933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873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Applications/Microsoft%20Office%202011/Office/Media/Clipart/Bullets.localized/schrack%20white.gif" TargetMode="External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Applications/Microsoft%20Office%202011/Office/Media/Clipart/Bullets.localized/schrack%20white.gif" TargetMode="External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Applications/Microsoft%20Office%202011/Office/Media/Clipart/Bullets.localized/schrack%20white.gif" TargetMode="External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2060848"/>
            <a:ext cx="7632848" cy="2448272"/>
          </a:xfrm>
          <a:prstGeom prst="rect">
            <a:avLst/>
          </a:prstGeom>
        </p:spPr>
        <p:txBody>
          <a:bodyPr/>
          <a:lstStyle>
            <a:lvl1pPr marL="457200" indent="-457200" algn="l">
              <a:buClrTx/>
              <a:buSzPct val="130000"/>
              <a:buFontTx/>
              <a:buBlip>
                <a:blip r:embed="rId2" r:link="rId3"/>
              </a:buBlip>
              <a:defRPr sz="24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Edit Text</a:t>
            </a:r>
          </a:p>
          <a:p>
            <a:endParaRPr lang="de-DE" dirty="0"/>
          </a:p>
          <a:p>
            <a:endParaRPr lang="de-AT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87896"/>
            <a:ext cx="8857108" cy="576808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3200" b="1" spc="30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EDIT TITLE (e.g. SUMMARY, AGENDA)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701955" y="39846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856984" cy="36004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 b="1" baseline="0">
                <a:solidFill>
                  <a:srgbClr val="91A6CD"/>
                </a:solidFill>
              </a:defRPr>
            </a:lvl1pPr>
          </a:lstStyle>
          <a:p>
            <a:pPr lvl="0"/>
            <a:r>
              <a:rPr lang="en-US" dirty="0"/>
              <a:t>Edit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63872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CB5E02C7-C7D0-4642-93F5-1320C66B133F}" type="datetimeFigureOut">
              <a:rPr lang="de-AT">
                <a:solidFill>
                  <a:prstClr val="black">
                    <a:tint val="75000"/>
                  </a:prstClr>
                </a:solidFill>
              </a:rPr>
              <a:pPr/>
              <a:t>14.06.2022</a:t>
            </a:fld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C0FB0943-1407-4BCE-ABEE-9BDFFBB4060A}" type="slidenum">
              <a:rPr lang="de-A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7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8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1"/>
            <a:ext cx="8064896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200" spc="23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23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1370042366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8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1"/>
            <a:ext cx="3816424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200" spc="23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23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half" idx="12"/>
          </p:nvPr>
        </p:nvSpPr>
        <p:spPr>
          <a:xfrm>
            <a:off x="4788024" y="1988841"/>
            <a:ext cx="3888432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1468192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7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200" spc="23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23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2938863631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7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1" y="1988840"/>
            <a:ext cx="3816424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200" spc="23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23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half" idx="12"/>
          </p:nvPr>
        </p:nvSpPr>
        <p:spPr>
          <a:xfrm>
            <a:off x="4788024" y="1988840"/>
            <a:ext cx="3888432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85466254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9" y="2060848"/>
            <a:ext cx="7632848" cy="2448272"/>
          </a:xfrm>
          <a:prstGeom prst="rect">
            <a:avLst/>
          </a:prstGeom>
        </p:spPr>
        <p:txBody>
          <a:bodyPr/>
          <a:lstStyle>
            <a:lvl1pPr marL="342900" indent="-342900" algn="l">
              <a:buClrTx/>
              <a:buSzPct val="130000"/>
              <a:buFontTx/>
              <a:buBlip>
                <a:blip r:embed="rId2" r:link="rId3"/>
              </a:buBlip>
              <a:defRPr sz="1800" baseline="0">
                <a:solidFill>
                  <a:srgbClr val="FFFFFF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de-DE" dirty="0"/>
              <a:t>Edit Text</a:t>
            </a:r>
          </a:p>
          <a:p>
            <a:endParaRPr lang="de-DE" dirty="0"/>
          </a:p>
          <a:p>
            <a:endParaRPr lang="de-AT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87896"/>
            <a:ext cx="8857108" cy="576808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2400" b="1" spc="23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EDIT TITLE (e.g. SUMMARY, AGENDA)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701956" y="39846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856984" cy="36004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200" b="1" baseline="0">
                <a:solidFill>
                  <a:srgbClr val="91A6CD"/>
                </a:solidFill>
              </a:defRPr>
            </a:lvl1pPr>
          </a:lstStyle>
          <a:p>
            <a:pPr lvl="0"/>
            <a:r>
              <a:rPr lang="en-US" dirty="0"/>
              <a:t>Edit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96395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7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000073"/>
          </a:xfrm>
          <a:prstGeom prst="rect">
            <a:avLst/>
          </a:prstGeom>
        </p:spPr>
        <p:txBody>
          <a:bodyPr/>
          <a:lstStyle>
            <a:lvl1pPr marL="295275" indent="-295275">
              <a:lnSpc>
                <a:spcPct val="130000"/>
              </a:lnSpc>
              <a:spcBef>
                <a:spcPts val="450"/>
              </a:spcBef>
              <a:spcAft>
                <a:spcPts val="0"/>
              </a:spcAft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1pPr>
            <a:lvl2pPr marL="585788" indent="-289322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2pPr>
            <a:lvl3pPr marL="850106" indent="-263129">
              <a:spcBef>
                <a:spcPts val="900"/>
              </a:spcBef>
              <a:buFontTx/>
              <a:buBlip>
                <a:blip r:embed="rId2"/>
              </a:buBlip>
              <a:defRPr sz="1500" b="0">
                <a:solidFill>
                  <a:srgbClr val="005397"/>
                </a:solidFill>
              </a:defRPr>
            </a:lvl3pPr>
            <a:lvl4pPr marL="1069181" indent="-217885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4pPr>
            <a:lvl5pPr marL="1240631" indent="-170260">
              <a:spcBef>
                <a:spcPts val="900"/>
              </a:spcBef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200" spc="23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23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1010430271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89031" y="5770981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675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000073"/>
          </a:xfrm>
          <a:prstGeom prst="rect">
            <a:avLst/>
          </a:prstGeom>
        </p:spPr>
        <p:txBody>
          <a:bodyPr/>
          <a:lstStyle>
            <a:lvl1pPr marL="221456" indent="-221456">
              <a:lnSpc>
                <a:spcPct val="130000"/>
              </a:lnSpc>
              <a:spcBef>
                <a:spcPts val="338"/>
              </a:spcBef>
              <a:spcAft>
                <a:spcPts val="0"/>
              </a:spcAft>
              <a:buFontTx/>
              <a:buBlip>
                <a:blip r:embed="rId2"/>
              </a:buBlip>
              <a:defRPr sz="1350" b="0">
                <a:solidFill>
                  <a:srgbClr val="005397"/>
                </a:solidFill>
              </a:defRPr>
            </a:lvl1pPr>
            <a:lvl2pPr marL="439341" indent="-216992">
              <a:spcBef>
                <a:spcPts val="675"/>
              </a:spcBef>
              <a:buFontTx/>
              <a:buBlip>
                <a:blip r:embed="rId2"/>
              </a:buBlip>
              <a:defRPr sz="1125" b="0">
                <a:solidFill>
                  <a:srgbClr val="005397"/>
                </a:solidFill>
              </a:defRPr>
            </a:lvl2pPr>
            <a:lvl3pPr marL="637580" indent="-197347">
              <a:spcBef>
                <a:spcPts val="675"/>
              </a:spcBef>
              <a:buFontTx/>
              <a:buBlip>
                <a:blip r:embed="rId2"/>
              </a:buBlip>
              <a:defRPr sz="1125" b="0">
                <a:solidFill>
                  <a:srgbClr val="005397"/>
                </a:solidFill>
              </a:defRPr>
            </a:lvl3pPr>
            <a:lvl4pPr marL="801886" indent="-163414">
              <a:spcBef>
                <a:spcPts val="675"/>
              </a:spcBef>
              <a:buFontTx/>
              <a:buBlip>
                <a:blip r:embed="rId2"/>
              </a:buBlip>
              <a:defRPr sz="1013" b="0">
                <a:solidFill>
                  <a:srgbClr val="005397"/>
                </a:solidFill>
              </a:defRPr>
            </a:lvl4pPr>
            <a:lvl5pPr marL="930473" indent="-127695">
              <a:spcBef>
                <a:spcPts val="675"/>
              </a:spcBef>
              <a:buFontTx/>
              <a:buBlip>
                <a:blip r:embed="rId2"/>
              </a:buBlip>
              <a:defRPr sz="1013" b="0">
                <a:solidFill>
                  <a:srgbClr val="005397"/>
                </a:solidFill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900" spc="17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17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290393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pc="30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3888432" cy="25922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spc="5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644008" y="2852936"/>
            <a:ext cx="3815780" cy="2592288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pic>
        <p:nvPicPr>
          <p:cNvPr id="5" name="Picture 4" descr="Bildschirmfoto 2013-12-30 um 17.38.28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" r="-1"/>
          <a:stretch/>
        </p:blipFill>
        <p:spPr>
          <a:xfrm>
            <a:off x="0" y="5965645"/>
            <a:ext cx="2945928" cy="775723"/>
          </a:xfrm>
          <a:prstGeom prst="rect">
            <a:avLst/>
          </a:prstGeom>
        </p:spPr>
      </p:pic>
      <p:pic>
        <p:nvPicPr>
          <p:cNvPr id="6" name="Picture 5" descr="Bildschirmfoto 2013-12-30 um 18.21.2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44" y="6165305"/>
            <a:ext cx="3142465" cy="43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8696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5E02C7-C7D0-4642-93F5-1320C66B133F}" type="datetimeFigureOut">
              <a:rPr lang="de-AT">
                <a:solidFill>
                  <a:prstClr val="black">
                    <a:tint val="75000"/>
                  </a:prstClr>
                </a:solidFill>
              </a:rPr>
              <a:pPr/>
              <a:t>14.06.2022</a:t>
            </a:fld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FB0943-1407-4BCE-ABEE-9BDFFBB4060A}" type="slidenum">
              <a:rPr lang="de-AT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9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6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600" spc="30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30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111547487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6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3816424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600" spc="30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30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half" idx="12"/>
          </p:nvPr>
        </p:nvSpPr>
        <p:spPr>
          <a:xfrm>
            <a:off x="4788024" y="1988840"/>
            <a:ext cx="3888432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8283245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6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064896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600" spc="30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30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</p:spTree>
    <p:extLst>
      <p:ext uri="{BB962C8B-B14F-4D97-AF65-F5344CB8AC3E}">
        <p14:creationId xmlns:p14="http://schemas.microsoft.com/office/powerpoint/2010/main" val="333221215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8676456" y="6021288"/>
            <a:ext cx="451869" cy="216024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3816424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15888"/>
            <a:ext cx="8713092" cy="360784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600" spc="30" baseline="0">
                <a:solidFill>
                  <a:srgbClr val="C90019"/>
                </a:solidFill>
              </a:defRPr>
            </a:lvl1pPr>
          </a:lstStyle>
          <a:p>
            <a:pPr lvl="0"/>
            <a:r>
              <a:rPr lang="de-AT" dirty="0"/>
              <a:t>EDIT TITLE OF CHAPTER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11560" y="1196752"/>
            <a:ext cx="806489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pc="30" baseline="0"/>
            </a:lvl1pPr>
          </a:lstStyle>
          <a:p>
            <a:pPr lvl="0"/>
            <a:r>
              <a:rPr lang="de-DE" dirty="0"/>
              <a:t>Edit Title </a:t>
            </a:r>
            <a:r>
              <a:rPr lang="de-DE" dirty="0" err="1"/>
              <a:t>of</a:t>
            </a:r>
            <a:r>
              <a:rPr lang="de-DE" dirty="0"/>
              <a:t> Slide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half" idx="12"/>
          </p:nvPr>
        </p:nvSpPr>
        <p:spPr>
          <a:xfrm>
            <a:off x="4788024" y="1988840"/>
            <a:ext cx="3888432" cy="4000073"/>
          </a:xfrm>
          <a:prstGeom prst="rect">
            <a:avLst/>
          </a:prstGeom>
        </p:spPr>
        <p:txBody>
          <a:bodyPr/>
          <a:lstStyle>
            <a:lvl1pPr marL="393700" indent="-3937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2"/>
              </a:buBlip>
              <a:defRPr sz="2400" b="0">
                <a:solidFill>
                  <a:srgbClr val="005397"/>
                </a:solidFill>
              </a:defRPr>
            </a:lvl1pPr>
            <a:lvl2pPr marL="781050" indent="-385763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2pPr>
            <a:lvl3pPr marL="1133475" indent="-350838">
              <a:spcBef>
                <a:spcPts val="1200"/>
              </a:spcBef>
              <a:buFontTx/>
              <a:buBlip>
                <a:blip r:embed="rId2"/>
              </a:buBlip>
              <a:defRPr sz="2000" b="0">
                <a:solidFill>
                  <a:srgbClr val="005397"/>
                </a:solidFill>
              </a:defRPr>
            </a:lvl3pPr>
            <a:lvl4pPr marL="1425575" indent="-2905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4pPr>
            <a:lvl5pPr marL="1654175" indent="-227013">
              <a:spcBef>
                <a:spcPts val="1200"/>
              </a:spcBef>
              <a:buFontTx/>
              <a:buBlip>
                <a:blip r:embed="rId2"/>
              </a:buBlip>
              <a:defRPr sz="1800" b="0">
                <a:solidFill>
                  <a:srgbClr val="00539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597629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2060848"/>
            <a:ext cx="7632848" cy="2448272"/>
          </a:xfrm>
          <a:prstGeom prst="rect">
            <a:avLst/>
          </a:prstGeom>
        </p:spPr>
        <p:txBody>
          <a:bodyPr/>
          <a:lstStyle>
            <a:lvl1pPr marL="342900" indent="-342900" algn="l">
              <a:buClrTx/>
              <a:buSzPct val="130000"/>
              <a:buFontTx/>
              <a:buBlip>
                <a:blip r:embed="rId2" r:link="rId3"/>
              </a:buBlip>
              <a:defRPr sz="1800" baseline="0">
                <a:solidFill>
                  <a:srgbClr val="FFFFFF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de-DE" dirty="0"/>
              <a:t>Edit Text</a:t>
            </a:r>
          </a:p>
          <a:p>
            <a:endParaRPr lang="de-DE" dirty="0"/>
          </a:p>
          <a:p>
            <a:endParaRPr lang="de-AT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87896"/>
            <a:ext cx="8857108" cy="576808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2400" b="1" spc="23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EDIT TITLE (e.g. SUMMARY, AGENDA)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701955" y="398468"/>
            <a:ext cx="1847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856984" cy="36004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200" b="1" baseline="0">
                <a:solidFill>
                  <a:srgbClr val="91A6CD"/>
                </a:solidFill>
              </a:defRPr>
            </a:lvl1pPr>
          </a:lstStyle>
          <a:p>
            <a:pPr lvl="0"/>
            <a:r>
              <a:rPr lang="en-US" dirty="0"/>
              <a:t>Edit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64667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pc="23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3888432" cy="25922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spc="38">
                <a:solidFill>
                  <a:srgbClr val="FFFFFF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644008" y="2852936"/>
            <a:ext cx="3815780" cy="2592288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pic>
        <p:nvPicPr>
          <p:cNvPr id="5" name="Picture 4" descr="Bildschirmfoto 2013-12-30 um 17.38.28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" r="-1"/>
          <a:stretch/>
        </p:blipFill>
        <p:spPr>
          <a:xfrm>
            <a:off x="0" y="5965645"/>
            <a:ext cx="2945928" cy="775723"/>
          </a:xfrm>
          <a:prstGeom prst="rect">
            <a:avLst/>
          </a:prstGeom>
        </p:spPr>
      </p:pic>
      <p:pic>
        <p:nvPicPr>
          <p:cNvPr id="6" name="Picture 5" descr="Bildschirmfoto 2013-12-30 um 18.21.2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46" y="6165305"/>
            <a:ext cx="3142465" cy="43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7881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ldschirmfoto 2013-12-30 um 17.57.3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2204" cy="6885384"/>
          </a:xfrm>
          <a:prstGeom prst="rect">
            <a:avLst/>
          </a:prstGeom>
        </p:spPr>
      </p:pic>
      <p:pic>
        <p:nvPicPr>
          <p:cNvPr id="4" name="Picture 3" descr="agenda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30"/>
          <a:stretch/>
        </p:blipFill>
        <p:spPr>
          <a:xfrm>
            <a:off x="0" y="6033696"/>
            <a:ext cx="9144000" cy="80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8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</p:sldLayoutIdLst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600" b="1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oter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193" r="160" b="4513"/>
          <a:stretch/>
        </p:blipFill>
        <p:spPr>
          <a:xfrm>
            <a:off x="-1" y="6294429"/>
            <a:ext cx="9144001" cy="578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2" t="10734" r="8345" b="9821"/>
          <a:stretch/>
        </p:blipFill>
        <p:spPr bwMode="auto">
          <a:xfrm>
            <a:off x="7884367" y="476672"/>
            <a:ext cx="1110253" cy="817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01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ransition>
    <p:wipe dir="d"/>
  </p:transition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9pPr>
    </p:titleStyle>
    <p:bodyStyle>
      <a:lvl1pPr marL="393700" indent="-393700" algn="l" defTabSz="876300" rtl="0" fontAlgn="base">
        <a:spcBef>
          <a:spcPct val="20000"/>
        </a:spcBef>
        <a:spcAft>
          <a:spcPct val="0"/>
        </a:spcAft>
        <a:buSzPct val="85000"/>
        <a:buFont typeface="ZopfRautbots2" pitchFamily="18" charset="0"/>
        <a:buBlip>
          <a:blip r:embed="rId6"/>
        </a:buBlip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81050" indent="-38576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2400" b="1">
          <a:solidFill>
            <a:schemeClr val="tx1"/>
          </a:solidFill>
          <a:latin typeface="+mn-lt"/>
        </a:defRPr>
      </a:lvl2pPr>
      <a:lvl3pPr marL="1133475" indent="-350838" algn="l" defTabSz="876300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Blip>
          <a:blip r:embed="rId6"/>
        </a:buBlip>
        <a:defRPr sz="2000" b="1">
          <a:solidFill>
            <a:schemeClr val="tx1"/>
          </a:solidFill>
          <a:latin typeface="+mn-lt"/>
        </a:defRPr>
      </a:lvl3pPr>
      <a:lvl4pPr marL="1425575" indent="-2905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600" b="1">
          <a:solidFill>
            <a:schemeClr val="tx1"/>
          </a:solidFill>
          <a:latin typeface="+mn-lt"/>
        </a:defRPr>
      </a:lvl4pPr>
      <a:lvl5pPr marL="16541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5pPr>
      <a:lvl6pPr marL="21113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6pPr>
      <a:lvl7pPr marL="25685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7pPr>
      <a:lvl8pPr marL="30257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8pPr>
      <a:lvl9pPr marL="34829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oter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193" r="160" b="4513"/>
          <a:stretch/>
        </p:blipFill>
        <p:spPr>
          <a:xfrm>
            <a:off x="-1" y="6294429"/>
            <a:ext cx="9144001" cy="57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5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ransition>
    <p:wipe dir="d"/>
  </p:transition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5099"/>
          </a:solidFill>
          <a:latin typeface="Arial" charset="0"/>
        </a:defRPr>
      </a:lvl9pPr>
    </p:titleStyle>
    <p:bodyStyle>
      <a:lvl1pPr marL="393700" indent="-393700" algn="l" defTabSz="876300" rtl="0" fontAlgn="base">
        <a:spcBef>
          <a:spcPct val="20000"/>
        </a:spcBef>
        <a:spcAft>
          <a:spcPct val="0"/>
        </a:spcAft>
        <a:buSzPct val="85000"/>
        <a:buFont typeface="ZopfRautbots2" pitchFamily="18" charset="0"/>
        <a:buBlip>
          <a:blip r:embed="rId5"/>
        </a:buBlip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81050" indent="-38576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2400" b="1">
          <a:solidFill>
            <a:schemeClr val="tx1"/>
          </a:solidFill>
          <a:latin typeface="+mn-lt"/>
        </a:defRPr>
      </a:lvl2pPr>
      <a:lvl3pPr marL="1133475" indent="-350838" algn="l" defTabSz="876300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Blip>
          <a:blip r:embed="rId5"/>
        </a:buBlip>
        <a:defRPr sz="2000" b="1">
          <a:solidFill>
            <a:schemeClr val="tx1"/>
          </a:solidFill>
          <a:latin typeface="+mn-lt"/>
        </a:defRPr>
      </a:lvl3pPr>
      <a:lvl4pPr marL="1425575" indent="-2905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600" b="1">
          <a:solidFill>
            <a:schemeClr val="tx1"/>
          </a:solidFill>
          <a:latin typeface="+mn-lt"/>
        </a:defRPr>
      </a:lvl4pPr>
      <a:lvl5pPr marL="16541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200" b="1">
          <a:solidFill>
            <a:schemeClr val="tx1"/>
          </a:solidFill>
          <a:latin typeface="+mn-lt"/>
        </a:defRPr>
      </a:lvl5pPr>
      <a:lvl6pPr marL="21113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200" b="1">
          <a:solidFill>
            <a:schemeClr val="tx1"/>
          </a:solidFill>
          <a:latin typeface="+mn-lt"/>
        </a:defRPr>
      </a:lvl6pPr>
      <a:lvl7pPr marL="25685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200" b="1">
          <a:solidFill>
            <a:schemeClr val="tx1"/>
          </a:solidFill>
          <a:latin typeface="+mn-lt"/>
        </a:defRPr>
      </a:lvl7pPr>
      <a:lvl8pPr marL="30257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200" b="1">
          <a:solidFill>
            <a:schemeClr val="tx1"/>
          </a:solidFill>
          <a:latin typeface="+mn-lt"/>
        </a:defRPr>
      </a:lvl8pPr>
      <a:lvl9pPr marL="3482975" indent="-227013" algn="l" defTabSz="876300" rtl="0" fontAlgn="base">
        <a:spcBef>
          <a:spcPct val="20000"/>
        </a:spcBef>
        <a:spcAft>
          <a:spcPct val="0"/>
        </a:spcAft>
        <a:buSzPct val="85000"/>
        <a:buBlip>
          <a:blip r:embed="rId5"/>
        </a:buBlip>
        <a:defRPr sz="12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ldschirmfoto 2013-12-30 um 17.57.3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2204" cy="6885384"/>
          </a:xfrm>
          <a:prstGeom prst="rect">
            <a:avLst/>
          </a:prstGeom>
        </p:spPr>
      </p:pic>
      <p:pic>
        <p:nvPicPr>
          <p:cNvPr id="4" name="Picture 3" descr="agenda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30"/>
          <a:stretch/>
        </p:blipFill>
        <p:spPr>
          <a:xfrm>
            <a:off x="0" y="6033696"/>
            <a:ext cx="9144000" cy="8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1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</p:sldLayoutIdLst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700" b="1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oter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193" r="160" b="4513"/>
          <a:stretch/>
        </p:blipFill>
        <p:spPr>
          <a:xfrm>
            <a:off x="-1" y="6294430"/>
            <a:ext cx="9144001" cy="578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2" t="10734" r="8345" b="9821"/>
          <a:stretch/>
        </p:blipFill>
        <p:spPr bwMode="auto">
          <a:xfrm>
            <a:off x="7884369" y="476673"/>
            <a:ext cx="1110253" cy="817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63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</p:sldLayoutIdLst>
  <p:transition>
    <p:wipe dir="d"/>
  </p:transition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9pPr>
    </p:titleStyle>
    <p:bodyStyle>
      <a:lvl1pPr marL="295275" indent="-295275" algn="l" defTabSz="657225" rtl="0" fontAlgn="base">
        <a:spcBef>
          <a:spcPct val="20000"/>
        </a:spcBef>
        <a:spcAft>
          <a:spcPct val="0"/>
        </a:spcAft>
        <a:buSzPct val="85000"/>
        <a:buFont typeface="ZopfRautbots2" pitchFamily="18" charset="0"/>
        <a:buBlip>
          <a:blip r:embed="rId6"/>
        </a:buBlip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585788" indent="-289322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800" b="1">
          <a:solidFill>
            <a:schemeClr val="tx1"/>
          </a:solidFill>
          <a:latin typeface="+mn-lt"/>
        </a:defRPr>
      </a:lvl2pPr>
      <a:lvl3pPr marL="850106" indent="-263129" algn="l" defTabSz="657225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Blip>
          <a:blip r:embed="rId6"/>
        </a:buBlip>
        <a:defRPr sz="1500" b="1">
          <a:solidFill>
            <a:schemeClr val="tx1"/>
          </a:solidFill>
          <a:latin typeface="+mn-lt"/>
        </a:defRPr>
      </a:lvl3pPr>
      <a:lvl4pPr marL="1069181" indent="-217885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4pPr>
      <a:lvl5pPr marL="12406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5pPr>
      <a:lvl6pPr marL="15835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6pPr>
      <a:lvl7pPr marL="19264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7pPr>
      <a:lvl8pPr marL="22693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8pPr>
      <a:lvl9pPr marL="26122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oter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193" r="160" b="4513"/>
          <a:stretch/>
        </p:blipFill>
        <p:spPr>
          <a:xfrm>
            <a:off x="-1" y="6294431"/>
            <a:ext cx="9144001" cy="578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2" t="10734" r="8345" b="9821"/>
          <a:stretch/>
        </p:blipFill>
        <p:spPr bwMode="auto">
          <a:xfrm>
            <a:off x="7884368" y="476672"/>
            <a:ext cx="1110253" cy="817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0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</p:sldLayoutIdLst>
  <p:transition>
    <p:wipe dir="d"/>
  </p:transition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9pPr>
    </p:titleStyle>
    <p:bodyStyle>
      <a:lvl1pPr marL="295275" indent="-295275" algn="l" defTabSz="657225" rtl="0" fontAlgn="base">
        <a:spcBef>
          <a:spcPct val="20000"/>
        </a:spcBef>
        <a:spcAft>
          <a:spcPct val="0"/>
        </a:spcAft>
        <a:buSzPct val="85000"/>
        <a:buFont typeface="ZopfRautbots2" pitchFamily="18" charset="0"/>
        <a:buBlip>
          <a:blip r:embed="rId6"/>
        </a:buBlip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585788" indent="-289322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800" b="1">
          <a:solidFill>
            <a:schemeClr val="tx1"/>
          </a:solidFill>
          <a:latin typeface="+mn-lt"/>
        </a:defRPr>
      </a:lvl2pPr>
      <a:lvl3pPr marL="850106" indent="-263129" algn="l" defTabSz="657225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Blip>
          <a:blip r:embed="rId6"/>
        </a:buBlip>
        <a:defRPr sz="1500" b="1">
          <a:solidFill>
            <a:schemeClr val="tx1"/>
          </a:solidFill>
          <a:latin typeface="+mn-lt"/>
        </a:defRPr>
      </a:lvl3pPr>
      <a:lvl4pPr marL="1069181" indent="-217885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1200" b="1">
          <a:solidFill>
            <a:schemeClr val="tx1"/>
          </a:solidFill>
          <a:latin typeface="+mn-lt"/>
        </a:defRPr>
      </a:lvl4pPr>
      <a:lvl5pPr marL="12406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5pPr>
      <a:lvl6pPr marL="15835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6pPr>
      <a:lvl7pPr marL="19264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7pPr>
      <a:lvl8pPr marL="22693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8pPr>
      <a:lvl9pPr marL="2612231" indent="-170260" algn="l" defTabSz="657225" rtl="0" fontAlgn="base">
        <a:spcBef>
          <a:spcPct val="20000"/>
        </a:spcBef>
        <a:spcAft>
          <a:spcPct val="0"/>
        </a:spcAft>
        <a:buSzPct val="85000"/>
        <a:buBlip>
          <a:blip r:embed="rId6"/>
        </a:buBlip>
        <a:defRPr sz="9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ldschirmfoto 2013-12-30 um 17.57.3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2204" cy="6885384"/>
          </a:xfrm>
          <a:prstGeom prst="rect">
            <a:avLst/>
          </a:prstGeom>
        </p:spPr>
      </p:pic>
      <p:pic>
        <p:nvPicPr>
          <p:cNvPr id="4" name="Picture 3" descr="agenda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30"/>
          <a:stretch/>
        </p:blipFill>
        <p:spPr>
          <a:xfrm>
            <a:off x="0" y="6033696"/>
            <a:ext cx="9144000" cy="80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5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700" b="1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rgbClr val="005099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schracktrainingcenter.com/wp-login.php?redirect_to=https%3A%2F%2Fwww.schracktrainingcenter.com%2Fwp-admin%2F&amp;reauth=1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A1B6CD-AC9B-495B-B6E1-A9711F857E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1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FADCE-81EC-4473-A946-D383CFA86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7992888" cy="4000073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https://www.schracktrainingcenter.com/wp-login.php?redirect_to=https%3A%2F%2Fwww.schracktrainingcenter.com%2Fwp-admin%2F&amp;reauth=1</a:t>
            </a:r>
            <a:endParaRPr lang="hr-HR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272DE-4361-4A0A-959D-AF16ED2FAE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DB17BC7-5C28-4196-964A-9CFA1615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Prijava u STC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E6A2D8-56CC-4126-9897-77E160C88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756083"/>
            <a:ext cx="2491956" cy="19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20446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A63326-37D3-4FE8-9A06-4765595717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2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59C1C-9433-45E6-BD69-1779EFC4D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4492" y="836712"/>
            <a:ext cx="6949796" cy="4000073"/>
          </a:xfrm>
        </p:spPr>
        <p:txBody>
          <a:bodyPr/>
          <a:lstStyle/>
          <a:p>
            <a:r>
              <a:rPr lang="hr-HR" dirty="0"/>
              <a:t>1. podignuti slike za objavu u prostor medij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Ubaciti tekst uz otvaranje nove objave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E55B69-810B-45CC-A2EA-F87BCC62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914" y="116632"/>
            <a:ext cx="8064896" cy="504056"/>
          </a:xfrm>
        </p:spPr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C83FB2A-6D3E-4554-BEB7-22D7E2962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99" y="1412776"/>
            <a:ext cx="3781425" cy="12858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1AB99C-3641-4C8E-B733-E1A70AE7E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503272"/>
            <a:ext cx="3781425" cy="116300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8147822-BBCA-4837-B457-7EE4087DB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82" y="4033634"/>
            <a:ext cx="3914775" cy="10191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946F09D-F7FF-4443-AE2E-DFDAEF67A8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3596888"/>
            <a:ext cx="3122594" cy="253294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3319731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A63326-37D3-4FE8-9A06-4765595717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3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59C1C-9433-45E6-BD69-1779EFC4D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4492" y="836712"/>
            <a:ext cx="6949796" cy="4000073"/>
          </a:xfrm>
        </p:spPr>
        <p:txBody>
          <a:bodyPr/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E55B69-810B-45CC-A2EA-F87BCC62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0" y="253931"/>
            <a:ext cx="8064896" cy="504056"/>
          </a:xfrm>
        </p:spPr>
        <p:txBody>
          <a:bodyPr/>
          <a:lstStyle/>
          <a:p>
            <a:r>
              <a:rPr lang="hr-HR" dirty="0" err="1"/>
              <a:t>Prilagođenje</a:t>
            </a:r>
            <a:r>
              <a:rPr lang="hr-HR" dirty="0"/>
              <a:t> veličine slika, poravnati tekst na oba ruba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24A9EA-D668-4082-A8E6-D49276789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88740"/>
            <a:ext cx="4003680" cy="468052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DBB202D8-39D0-4585-9C85-FF62E8FEC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24744"/>
            <a:ext cx="35777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ECBACFDA-2767-4573-BA52-F726411DD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543729"/>
            <a:ext cx="35814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586816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59E04E-3878-4724-8F41-144DFAED2B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A8009-B52E-49AE-94A1-E040DCC263F3}" type="slidenum">
              <a:rPr lang="de-AT" smtClean="0">
                <a:solidFill>
                  <a:srgbClr val="FFFFFF">
                    <a:lumMod val="75000"/>
                  </a:srgbClr>
                </a:solidFill>
              </a:rPr>
              <a:pPr/>
              <a:t>4</a:t>
            </a:fld>
            <a:endParaRPr lang="de-AT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FCFE93-7616-4657-8C5B-847D80D34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64" y="758741"/>
            <a:ext cx="7056784" cy="504056"/>
          </a:xfrm>
        </p:spPr>
        <p:txBody>
          <a:bodyPr/>
          <a:lstStyle/>
          <a:p>
            <a:r>
              <a:rPr lang="hr-HR" dirty="0"/>
              <a:t>Dodati uvodnu sliku objave i objavu svrstati u temu i objaviti</a:t>
            </a:r>
            <a:endParaRPr lang="en-GB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02A6E2F-6C84-4843-AE2C-F7D061F60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208291" cy="393039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59200338-B47D-433A-9EAD-C77FB9FB3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369" y="4194200"/>
            <a:ext cx="1843087" cy="204311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431800" dist="38100" dir="486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677703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SUMMARY - Get Ready PPT">
  <a:themeElements>
    <a:clrScheme name="SCHRACK_Pr(F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RACK_Pr(F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CHRACK_Pr(F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tent - Get Ready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tent - Get Ready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UMMARY - Get Ready PPT">
  <a:themeElements>
    <a:clrScheme name="SCHRACK_Pr(F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RACK_Pr(F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CHRACK_Pr(F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ontent - Get Ready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ontent - Get Ready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SUMMARY - Get Ready PPT">
  <a:themeElements>
    <a:clrScheme name="SCHRACK_Pr(F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RACK_Pr(F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CHRACK_Pr(F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RACK_Pr(F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RACK_Pr(F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77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Wingdings</vt:lpstr>
      <vt:lpstr>ZopfRautbots2</vt:lpstr>
      <vt:lpstr>SUMMARY - Get Ready PPT</vt:lpstr>
      <vt:lpstr>Content - Get Ready</vt:lpstr>
      <vt:lpstr>1_Content - Get Ready</vt:lpstr>
      <vt:lpstr>1_SUMMARY - Get Ready PPT</vt:lpstr>
      <vt:lpstr>2_Content - Get Ready</vt:lpstr>
      <vt:lpstr>3_Content - Get Ready</vt:lpstr>
      <vt:lpstr>2_SUMMARY - Get Ready PPT</vt:lpstr>
      <vt:lpstr>Prijava u STC</vt:lpstr>
      <vt:lpstr>PowerPoint Presentation</vt:lpstr>
      <vt:lpstr>Prilagođenje veličine slika, poravnati tekst na oba ruba</vt:lpstr>
      <vt:lpstr>Dodati uvodnu sliku objave i objavu svrstati u temu i objaviti</vt:lpstr>
    </vt:vector>
  </TitlesOfParts>
  <Company>Schrack Technik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AMPARO</dc:title>
  <dc:creator>Scharf Andreas</dc:creator>
  <cp:lastModifiedBy>Zdenković Josip</cp:lastModifiedBy>
  <cp:revision>262</cp:revision>
  <cp:lastPrinted>2015-03-19T14:57:25Z</cp:lastPrinted>
  <dcterms:created xsi:type="dcterms:W3CDTF">2014-04-21T19:31:16Z</dcterms:created>
  <dcterms:modified xsi:type="dcterms:W3CDTF">2022-06-14T20:02:09Z</dcterms:modified>
</cp:coreProperties>
</file>